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76" r:id="rId7"/>
    <p:sldId id="263" r:id="rId8"/>
    <p:sldId id="273" r:id="rId9"/>
    <p:sldId id="266" r:id="rId10"/>
    <p:sldId id="274" r:id="rId11"/>
    <p:sldId id="26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9" autoAdjust="0"/>
    <p:restoredTop sz="94660"/>
  </p:normalViewPr>
  <p:slideViewPr>
    <p:cSldViewPr>
      <p:cViewPr>
        <p:scale>
          <a:sx n="37" d="100"/>
          <a:sy n="37" d="100"/>
        </p:scale>
        <p:origin x="-177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52DD2A-8E8A-4132-A99A-4B2EED74CD97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2F5051-6A86-4FD8-B5EF-5B05F32D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9-&#1041;\DSC_2528.M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G:\9-&#1041;\DSC_2531.M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9-&#1041;\DSC_2537.M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772400" cy="4156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i="1" dirty="0" smtClean="0">
                <a:solidFill>
                  <a:srgbClr val="FFC000"/>
                </a:solidFill>
              </a:rPr>
              <a:t>Учитель сначала сценарист, а потом актёр</a:t>
            </a:r>
            <a:endParaRPr lang="ru-RU" sz="8800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accent4"/>
                </a:solidFill>
              </a:rPr>
              <a:t>Задачи , которые используются  в быту.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dirty="0" smtClean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Constantia"/>
              </a:rPr>
              <a:t>Бабушка внукам на завтрак приготовила чай, один попросил в стакан объёмом 200г положить 2 </a:t>
            </a:r>
            <a:r>
              <a:rPr lang="ru-RU" sz="2400" dirty="0" err="1">
                <a:solidFill>
                  <a:srgbClr val="0070C0"/>
                </a:solidFill>
                <a:latin typeface="Constantia"/>
              </a:rPr>
              <a:t>ч.л.сахара</a:t>
            </a:r>
            <a:r>
              <a:rPr lang="ru-RU" sz="2400" dirty="0">
                <a:solidFill>
                  <a:srgbClr val="0070C0"/>
                </a:solidFill>
                <a:latin typeface="Constantia"/>
              </a:rPr>
              <a:t> (1 </a:t>
            </a:r>
            <a:r>
              <a:rPr lang="ru-RU" sz="2400" dirty="0" err="1">
                <a:solidFill>
                  <a:srgbClr val="0070C0"/>
                </a:solidFill>
                <a:latin typeface="Constantia"/>
              </a:rPr>
              <a:t>ч.л</a:t>
            </a:r>
            <a:r>
              <a:rPr lang="ru-RU" sz="2400" dirty="0">
                <a:solidFill>
                  <a:srgbClr val="0070C0"/>
                </a:solidFill>
                <a:latin typeface="Constantia"/>
              </a:rPr>
              <a:t>. сод. 12,5 г сахара), а второй-2 кусочка сахара рафинада (1 кусок имеет массу 5,6 г).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рафинада </a:t>
            </a:r>
            <a:r>
              <a:rPr lang="ru-RU" dirty="0">
                <a:solidFill>
                  <a:schemeClr val="bg1"/>
                </a:solidFill>
              </a:rPr>
              <a:t>(1 кусок имеет массу 5,6 г).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chemeClr val="accent2"/>
                </a:solidFill>
              </a:rPr>
              <a:t>Определите , не пробуя на вкус, в каком стакане </a:t>
            </a:r>
            <a:r>
              <a:rPr lang="ru-RU" b="1" dirty="0" smtClean="0">
                <a:solidFill>
                  <a:schemeClr val="accent2"/>
                </a:solidFill>
              </a:rPr>
              <a:t>чай слаще</a:t>
            </a:r>
            <a:r>
              <a:rPr lang="ru-RU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ЗАКРЕПЛЕНИЕ МАТЕРИАЛА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Многофункциональные задачи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sz="3800" b="1" i="1" dirty="0" smtClean="0">
                <a:solidFill>
                  <a:srgbClr val="FF0000"/>
                </a:solidFill>
                <a:latin typeface="Constantia"/>
              </a:rPr>
              <a:t>При </a:t>
            </a:r>
            <a:r>
              <a:rPr lang="ru-RU" sz="3800" b="1" i="1" dirty="0">
                <a:solidFill>
                  <a:srgbClr val="FF0000"/>
                </a:solidFill>
                <a:latin typeface="Constantia"/>
              </a:rPr>
              <a:t>взаимодействия </a:t>
            </a:r>
            <a:r>
              <a:rPr lang="ru-RU" sz="3800" b="1" i="1" dirty="0" smtClean="0">
                <a:solidFill>
                  <a:srgbClr val="FF0000"/>
                </a:solidFill>
                <a:latin typeface="Constantia"/>
              </a:rPr>
              <a:t>натрия массой 3,5г </a:t>
            </a:r>
            <a:r>
              <a:rPr lang="ru-RU" sz="3800" b="1" i="1" dirty="0">
                <a:solidFill>
                  <a:srgbClr val="FF0000"/>
                </a:solidFill>
                <a:latin typeface="Constantia"/>
              </a:rPr>
              <a:t>с соляной кислотой образуется хлорид натрия. </a:t>
            </a:r>
            <a:r>
              <a:rPr lang="ru-RU" dirty="0" smtClean="0">
                <a:solidFill>
                  <a:schemeClr val="bg1"/>
                </a:solidFill>
              </a:rPr>
              <a:t>натрия с соляной кислотой образуется хлорид натрия. 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Вопросы: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-Написать уравнение реакции, расставить </a:t>
            </a:r>
            <a:r>
              <a:rPr lang="ru-RU" b="1" dirty="0" err="1" smtClean="0">
                <a:solidFill>
                  <a:schemeClr val="accent2"/>
                </a:solidFill>
              </a:rPr>
              <a:t>коеффиценты</a:t>
            </a:r>
            <a:r>
              <a:rPr lang="ru-RU" b="1" dirty="0" smtClean="0">
                <a:solidFill>
                  <a:schemeClr val="accent2"/>
                </a:solidFill>
              </a:rPr>
              <a:t> с помощью электронного баланса.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-Найти массу натрия хлорида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-Определить массовые доли натрия и хлора в соли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Закрепление материала.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SC_2528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500174"/>
            <a:ext cx="7286676" cy="45720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u="sng" dirty="0" smtClean="0">
                <a:solidFill>
                  <a:srgbClr val="FF0000"/>
                </a:solidFill>
              </a:rPr>
              <a:t>Вывод</a:t>
            </a:r>
            <a:endParaRPr lang="ru-RU" sz="60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61977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Как-то утром я проспала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В школу в спешке собиралась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Чай холодный наливала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Сахар всыпала, мешала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Но, не сладким он остался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Я досыпала ещё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Стал послаще он немножко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Чай допила я  без остатка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А в остатке стало сладко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Стала я прикидывать в уме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Отчего судьбы не милость?</a:t>
            </a:r>
            <a:b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Виновата-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РАСВОРИМОСТЬ!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Формирование познавательной цели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DSC_2531.MO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7428756" cy="5040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Итак, где мы в повседневной жизни встречаемся с растворами? Из чего состоят растворы?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66" y="1268760"/>
            <a:ext cx="7416824" cy="493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1" y="1268760"/>
            <a:ext cx="7773763" cy="51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1" y="1268760"/>
            <a:ext cx="7995989" cy="51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Установление причинно-следственной связи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Natali\Desktop\DSC_2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16924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SC_2537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блица растворимости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8224" y="1481138"/>
            <a:ext cx="4487552" cy="4525962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Таблица растворимости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li\Desktop\DSC_2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586" y="1481138"/>
            <a:ext cx="6784828" cy="452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СВЕТОФОР</a:t>
            </a:r>
            <a:endParaRPr lang="ru-RU" sz="5400" b="1" i="1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92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Какой соли больше в крови?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Раствор соли определённой концентрации используется для приготовления физиологического раствора для вливания его при потерях крови.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1"/>
                </a:solidFill>
              </a:rPr>
              <a:t>Итак, физиологический раствор равен 0,9% раствора натрия хлорида, что близко по концентрации солей плазмы крови.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Закрепление материала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210</Words>
  <Application>Microsoft Office PowerPoint</Application>
  <PresentationFormat>Экран (4:3)</PresentationFormat>
  <Paragraphs>27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Учитель сначала сценарист, а потом актёр</vt:lpstr>
      <vt:lpstr>Как-то утром я проспала В школу в спешке собиралась Чай холодный наливала Сахар всыпала, мешала Но, не сладким он остался Я досыпала ещё Стал послаще он немножко Чай допила я  без остатка А в остатке стало сладко Стала я прикидывать в уме Отчего судьбы не милость? Виновата- РАСВОРИМОСТЬ!</vt:lpstr>
      <vt:lpstr>Формирование познавательной цели</vt:lpstr>
      <vt:lpstr>Итак, где мы в повседневной жизни встречаемся с растворами? Из чего состоят растворы?</vt:lpstr>
      <vt:lpstr>Установление причинно-следственной связи</vt:lpstr>
      <vt:lpstr>Слайд 6</vt:lpstr>
      <vt:lpstr>Таблица растворимости</vt:lpstr>
      <vt:lpstr>СВЕТОФОР</vt:lpstr>
      <vt:lpstr>Закрепление материала</vt:lpstr>
      <vt:lpstr>ЗАКРЕПЛЕНИЕ МАТЕРИАЛА</vt:lpstr>
      <vt:lpstr>Закрепление материала.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сначала сценарист, а потом актёр</dc:title>
  <dc:creator>Natali</dc:creator>
  <cp:lastModifiedBy>admin</cp:lastModifiedBy>
  <cp:revision>19</cp:revision>
  <dcterms:created xsi:type="dcterms:W3CDTF">2014-11-09T10:21:40Z</dcterms:created>
  <dcterms:modified xsi:type="dcterms:W3CDTF">2014-12-12T18:57:27Z</dcterms:modified>
</cp:coreProperties>
</file>